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76" r:id="rId3"/>
    <p:sldId id="277" r:id="rId4"/>
    <p:sldId id="258" r:id="rId5"/>
    <p:sldId id="272" r:id="rId6"/>
    <p:sldId id="273" r:id="rId7"/>
    <p:sldId id="274" r:id="rId8"/>
    <p:sldId id="268" r:id="rId9"/>
    <p:sldId id="269" r:id="rId10"/>
    <p:sldId id="270" r:id="rId11"/>
    <p:sldId id="275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C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D3CC4-E47A-4FFC-ADF1-297EBD8CBB59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82D4C-F1DC-4969-AE35-85CE14CB61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08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82D4C-F1DC-4969-AE35-85CE14CB616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0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nnersystem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1629"/>
            <a:ext cx="9144000" cy="2387600"/>
          </a:xfrm>
        </p:spPr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清華大學資訊工程系</a:t>
            </a:r>
            <a:br>
              <a:rPr lang="en-CA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面試簡報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9016" y="4702628"/>
            <a:ext cx="5468983" cy="55517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受試者：板橋高中吳邦寧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7376-2D6F-497F-BCB3-DF05928A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Learning &amp; Science Fair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F830-6EE3-4A6C-8916-9BDC30B2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New Taipei City Science Fair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優等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CA" altLang="zh-TW" dirty="0"/>
              <a:t>Goals</a:t>
            </a:r>
          </a:p>
          <a:p>
            <a:pPr lvl="1"/>
            <a:r>
              <a:rPr lang="en-CA" altLang="zh-TW" dirty="0"/>
              <a:t>How many orders tomorrow</a:t>
            </a:r>
          </a:p>
          <a:p>
            <a:r>
              <a:rPr lang="en-CA" altLang="zh-TW" dirty="0"/>
              <a:t>Achievements</a:t>
            </a:r>
          </a:p>
          <a:p>
            <a:pPr lvl="1"/>
            <a:r>
              <a:rPr lang="en-CA" altLang="zh-TW" dirty="0"/>
              <a:t>Reached 92% of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7768F-8806-482B-A7F6-32476B46A79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698" r="1699" b="1465"/>
          <a:stretch/>
        </p:blipFill>
        <p:spPr bwMode="auto">
          <a:xfrm>
            <a:off x="7906512" y="1536986"/>
            <a:ext cx="3447288" cy="49286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84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4D2-42C5-437C-9C59-8AFFD81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A0651-AD86-4262-A437-52134425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良禽擇木而居，良臣擇主而事，良生擇校而習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機器學習、神經網路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星期幾、班級與點餐有強烈相關性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未完成的研究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算法、資安競賽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NCPC</a:t>
            </a:r>
          </a:p>
          <a:p>
            <a:pPr lvl="1"/>
            <a:r>
              <a:rPr lang="en-CA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Gold Shield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拯救地球，維護世界和平！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90D989-7B4B-400E-975A-137054CE1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2" t="46110" r="37095" b="6028"/>
          <a:stretch/>
        </p:blipFill>
        <p:spPr bwMode="auto">
          <a:xfrm>
            <a:off x="9425831" y="1825625"/>
            <a:ext cx="1677596" cy="41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55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B05C-6DAD-4871-A680-BD00BA7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簡報結束，敬請指教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03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34A-62DA-4BD7-A7A2-AAFB9674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1107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吳邦寧</a:t>
            </a:r>
            <a:endParaRPr lang="en-CA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30E9C-57D8-4C10-946A-F2F17AF7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095591"/>
            <a:ext cx="5665237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板橋高中資訊社社長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</a:p>
          <a:p>
            <a:pPr marL="45720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立志帶領資訊社成為全校最屌的社團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終於成為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「那個傳說中的笨蛋」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BD2EF-F2A5-43BD-9EBA-EC800524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5"/>
          <a:stretch/>
        </p:blipFill>
        <p:spPr bwMode="auto">
          <a:xfrm>
            <a:off x="6705600" y="2032534"/>
            <a:ext cx="5143500" cy="39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11250-200F-42D9-A5FC-E4543133E42F}"/>
              </a:ext>
            </a:extLst>
          </p:cNvPr>
          <p:cNvSpPr txBox="1"/>
          <p:nvPr/>
        </p:nvSpPr>
        <p:spPr>
          <a:xfrm>
            <a:off x="6705600" y="56007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比賽頒獎盜攝留念</a:t>
            </a:r>
            <a:endParaRPr lang="en-CA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152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7595-1F7A-4E60-8D0B-C90F93ED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英文能力證照</a:t>
            </a:r>
            <a:endParaRPr lang="en-CA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E37E44-5274-4A37-823E-5EF85A9E85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43491" y="2556962"/>
            <a:ext cx="3105017" cy="174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15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pitchFamily="34" charset="-120"/>
                <a:ea typeface="inherit"/>
              </a:rPr>
              <a:t>なし</a:t>
            </a:r>
            <a:r>
              <a:rPr kumimoji="0" lang="ja-JP" altLang="en-US" sz="4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 </a:t>
            </a:r>
            <a:endParaRPr kumimoji="0" lang="ja-JP" altLang="en-US" sz="115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CA" altLang="zh-TW" dirty="0"/>
              <a:t>Talents/Hobbies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Algorithm</a:t>
            </a:r>
          </a:p>
          <a:p>
            <a:pPr lvl="0"/>
            <a:r>
              <a:rPr lang="en-US" dirty="0"/>
              <a:t>Information Security</a:t>
            </a:r>
          </a:p>
          <a:p>
            <a:pPr lvl="0"/>
            <a:r>
              <a:rPr lang="en-US" dirty="0"/>
              <a:t>Project Development</a:t>
            </a:r>
          </a:p>
          <a:p>
            <a:pPr lvl="0"/>
            <a:r>
              <a:rPr lang="en-US" b="1" u="sng" dirty="0"/>
              <a:t>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8DF-392E-46A1-9349-D0F6AD36CD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914F-0271-499C-9180-E3CE14C0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Algorithm(Certificates)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91AE-395F-432E-9EAF-102E62D5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CPE</a:t>
            </a:r>
          </a:p>
          <a:p>
            <a:pPr lvl="1"/>
            <a:r>
              <a:rPr lang="en-CA" dirty="0"/>
              <a:t>5/7 Problems solved</a:t>
            </a:r>
          </a:p>
          <a:p>
            <a:pPr lvl="1"/>
            <a:r>
              <a:rPr lang="en-CA" u="sng" dirty="0"/>
              <a:t>Reached multiple university graduation threshold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68696-3BF8-43E2-8087-594CE885E5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Apcs</a:t>
            </a:r>
            <a:endParaRPr lang="en-CA" dirty="0"/>
          </a:p>
          <a:p>
            <a:pPr lvl="1"/>
            <a:r>
              <a:rPr lang="en-CA" dirty="0"/>
              <a:t>Conception: 5/5</a:t>
            </a:r>
          </a:p>
          <a:p>
            <a:pPr lvl="1"/>
            <a:r>
              <a:rPr lang="en-CA" dirty="0"/>
              <a:t>Implementation: 4/5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4C78-BC93-4335-A43E-B8E42C9705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 t="41828" r="55574" b="46040"/>
          <a:stretch/>
        </p:blipFill>
        <p:spPr bwMode="auto">
          <a:xfrm>
            <a:off x="6416040" y="3611632"/>
            <a:ext cx="5532102" cy="93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5B33D-BDB0-431D-9813-32D557DF7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6" t="41651" r="30505" b="47565"/>
          <a:stretch/>
        </p:blipFill>
        <p:spPr>
          <a:xfrm>
            <a:off x="6416040" y="4929853"/>
            <a:ext cx="5532104" cy="86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D2E9ED-F8E1-48DE-BB5B-9DAC8FB32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1938" r="4044" b="1362"/>
          <a:stretch/>
        </p:blipFill>
        <p:spPr>
          <a:xfrm rot="5400000">
            <a:off x="1933450" y="2906091"/>
            <a:ext cx="3073832" cy="4484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65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7ED1-5680-4F78-8838-54DB45D4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Algorithm(Competition)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C288-DD5D-4FA3-973C-F087E8E2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資訊學科能力競賽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dirty="0"/>
              <a:t>New Taipei City Rank 3</a:t>
            </a:r>
            <a:r>
              <a:rPr lang="en-CA" baseline="30000" dirty="0"/>
              <a:t>rd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1851F-5E42-4891-9BAF-C2A2ABD98A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Npsc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National Rank 7</a:t>
            </a:r>
            <a:r>
              <a:rPr lang="en-CA" baseline="30000" dirty="0"/>
              <a:t>th</a:t>
            </a:r>
          </a:p>
          <a:p>
            <a:endParaRPr lang="en-CA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281E528-DD7C-4E86-BB78-5B0ABE2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1466" r="3314" b="1976"/>
          <a:stretch/>
        </p:blipFill>
        <p:spPr>
          <a:xfrm>
            <a:off x="1744943" y="2885344"/>
            <a:ext cx="2512196" cy="360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CB836-5A82-451B-948D-6F64720B3DE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2765" r="1494" b="1212"/>
          <a:stretch/>
        </p:blipFill>
        <p:spPr bwMode="auto">
          <a:xfrm rot="5400000">
            <a:off x="7322082" y="2190920"/>
            <a:ext cx="3420460" cy="482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64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03A5-5408-409A-B3B1-C516A5E7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Information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8C6D-1535-4B2A-8206-875B2BB87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貓盃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altLang="zh-TW" dirty="0"/>
              <a:t>National Rank 1</a:t>
            </a:r>
            <a:r>
              <a:rPr lang="en-CA" altLang="zh-TW" baseline="30000" dirty="0"/>
              <a:t>st</a:t>
            </a:r>
            <a:endParaRPr lang="en-CA" altLang="zh-TW" dirty="0"/>
          </a:p>
          <a:p>
            <a:r>
              <a:rPr lang="en-CA" dirty="0"/>
              <a:t>Gold</a:t>
            </a:r>
            <a:r>
              <a:rPr lang="zh-TW" altLang="en-US" dirty="0"/>
              <a:t> </a:t>
            </a:r>
            <a:r>
              <a:rPr lang="en-CA" altLang="zh-TW" dirty="0"/>
              <a:t>Shield</a:t>
            </a:r>
            <a:endParaRPr lang="en-CA" dirty="0"/>
          </a:p>
          <a:p>
            <a:pPr lvl="1"/>
            <a:r>
              <a:rPr lang="en-CA" dirty="0"/>
              <a:t>National Finalist</a:t>
            </a:r>
          </a:p>
          <a:p>
            <a:r>
              <a:rPr lang="en-CA" altLang="zh-TW" dirty="0"/>
              <a:t>Jobs</a:t>
            </a:r>
          </a:p>
          <a:p>
            <a:pPr lvl="1"/>
            <a:r>
              <a:rPr lang="en-CA" altLang="zh-TW" dirty="0"/>
              <a:t>Cryptography</a:t>
            </a:r>
          </a:p>
          <a:p>
            <a:pPr lvl="1"/>
            <a:r>
              <a:rPr lang="en-CA" altLang="zh-TW" dirty="0" err="1"/>
              <a:t>Misc</a:t>
            </a:r>
            <a:endParaRPr lang="en-CA" altLang="zh-TW" dirty="0"/>
          </a:p>
          <a:p>
            <a:pPr lvl="1"/>
            <a:r>
              <a:rPr lang="en-CA" altLang="zh-TW" dirty="0"/>
              <a:t>Web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02025-35CE-4C84-904B-09A028265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8" y="1849882"/>
            <a:ext cx="5181600" cy="4351338"/>
          </a:xfrm>
        </p:spPr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91F6E-7689-46B4-90F5-6C0D724456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7279" r="7053" b="4471"/>
          <a:stretch/>
        </p:blipFill>
        <p:spPr bwMode="auto">
          <a:xfrm rot="10800000">
            <a:off x="6172202" y="1944814"/>
            <a:ext cx="2831592" cy="416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62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36AF-47B3-4304-A5A9-B04F3527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CA" dirty="0"/>
              <a:t>Project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7AF6-43A5-4AF2-A5AE-D2A89F661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dirty="0"/>
              <a:t>Dinner System</a:t>
            </a:r>
          </a:p>
          <a:p>
            <a:r>
              <a:rPr lang="en-CA" dirty="0">
                <a:hlinkClick r:id="rId3"/>
              </a:rPr>
              <a:t>https://dinnersystem.com</a:t>
            </a:r>
            <a:endParaRPr lang="en-CA" dirty="0"/>
          </a:p>
          <a:p>
            <a:r>
              <a:rPr lang="en-CA" dirty="0"/>
              <a:t>News</a:t>
            </a:r>
          </a:p>
          <a:p>
            <a:pPr lvl="1"/>
            <a:r>
              <a:rPr lang="en-CA" dirty="0"/>
              <a:t>TVBS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中天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聯合報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E2E92-5937-4EA3-80DA-5BACBF6FD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86" y="1463040"/>
            <a:ext cx="4248614" cy="235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31BC06-A28E-4F6B-994A-895CBCAFF4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44" t="14959" r="15854" b="21592"/>
          <a:stretch/>
        </p:blipFill>
        <p:spPr>
          <a:xfrm>
            <a:off x="7105186" y="4028347"/>
            <a:ext cx="4248614" cy="22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2D34E-B265-4599-83CB-BE5FB8520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00" t="22667" r="36625" b="10805"/>
          <a:stretch/>
        </p:blipFill>
        <p:spPr>
          <a:xfrm>
            <a:off x="3252557" y="3227803"/>
            <a:ext cx="3615913" cy="308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09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37FC-0033-470F-82EC-E8B18ADC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Development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434779-7581-4E96-B259-12E97201D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106623"/>
              </p:ext>
            </p:extLst>
          </p:nvPr>
        </p:nvGraphicFramePr>
        <p:xfrm>
          <a:off x="896923" y="4568825"/>
          <a:ext cx="10515600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106036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8128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7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HTML + CSS + </a:t>
                      </a:r>
                      <a:r>
                        <a:rPr lang="en-CA" dirty="0" err="1"/>
                        <a:t>JQuery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Frontstage (For students)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69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Frontstage (For factories)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0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Plugin (For payments)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4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Php + 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Backstage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3124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DFD34B-29CB-4DDF-A797-C1342CAC3B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50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SQL Deadlock</a:t>
            </a:r>
          </a:p>
          <a:p>
            <a:r>
              <a:rPr lang="en-CA" dirty="0"/>
              <a:t>Async optimization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白翔云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baseline="300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8494685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249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Unicode MS</vt:lpstr>
      <vt:lpstr>微軟正黑體</vt:lpstr>
      <vt:lpstr>Arial</vt:lpstr>
      <vt:lpstr>Calibri</vt:lpstr>
      <vt:lpstr>Century Gothic</vt:lpstr>
      <vt:lpstr>Melancholy abstract design template</vt:lpstr>
      <vt:lpstr>清華大學資訊工程系                             面試簡報</vt:lpstr>
      <vt:lpstr>個人簡介 – 吳邦寧</vt:lpstr>
      <vt:lpstr>英文能力證照</vt:lpstr>
      <vt:lpstr>Talents/Hobbies</vt:lpstr>
      <vt:lpstr>Algorithm(Certificates)</vt:lpstr>
      <vt:lpstr>Algorithm(Competition)</vt:lpstr>
      <vt:lpstr>Information Security</vt:lpstr>
      <vt:lpstr>Project Development</vt:lpstr>
      <vt:lpstr>Project Development</vt:lpstr>
      <vt:lpstr>Machine Learning &amp; Science Fair</vt:lpstr>
      <vt:lpstr>未來展望</vt:lpstr>
      <vt:lpstr>簡報結束，敬請指教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中央大學面試簡報</dc:title>
  <dc:creator>Lawrence Wu</dc:creator>
  <cp:lastModifiedBy>Lawrence Wu</cp:lastModifiedBy>
  <cp:revision>38</cp:revision>
  <dcterms:created xsi:type="dcterms:W3CDTF">2019-11-24T13:51:17Z</dcterms:created>
  <dcterms:modified xsi:type="dcterms:W3CDTF">2019-11-28T03:11:56Z</dcterms:modified>
</cp:coreProperties>
</file>